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9b9f614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9b9f614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ab8c6f41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ab8c6f41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db7630ff9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db7630ff9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958f3b1db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958f3b1d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58f3b1db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58f3b1d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58f3b1db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958f3b1db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db7630ff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db7630ff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a937f334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a937f334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a937f334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a937f334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a937f334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a937f334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cb43637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cb43637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a937f334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a937f334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a937f334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a937f334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a937f334d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a937f334d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db7630ff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db7630ff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a937f334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a937f334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9ab8c6f4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9ab8c6f4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ac18dd0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ac18dd0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9b16446b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9b16446b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a9f8b49b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a9f8b49b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ce5af07a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9ce5af07a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cb43637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cb43637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ce5af07a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ce5af07a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9ce5af07a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9ce5af07a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9ce5af07a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9ce5af07a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9f4f207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9f4f207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cb43637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8cb43637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cb43637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cb43637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cb436371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cb436371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9aadaf5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9aadaf5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ce5af07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ce5af07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9a937f33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9a937f33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cb436371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cb436371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cb43637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cb43637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ce5af07a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ce5af07a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99f4f207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99f4f207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82dba10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82dba10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cb436371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cb436371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58f3b1d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58f3b1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82dba10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82dba10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9b9f614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9b9f614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Meeting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02/10/20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Prediction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0" y="460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Average gene length 1892 compared to 1556 for TAIR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Felt alright using these predicted genes in BLAST, got a lot of low e-values</a:t>
            </a:r>
            <a:endParaRPr/>
          </a:p>
        </p:txBody>
      </p:sp>
      <p:sp>
        <p:nvSpPr>
          <p:cNvPr id="116" name="Google Shape;116;p22"/>
          <p:cNvSpPr txBox="1"/>
          <p:nvPr/>
        </p:nvSpPr>
        <p:spPr>
          <a:xfrm>
            <a:off x="0" y="1247175"/>
            <a:ext cx="87303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g45403.t1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ATAGCTGAAAATGAGAGGAACAATCCAAGTATGAATCTGATGCCAGGAGGATCTAACTACGAGCAGTTTATGCCACCGCCTCAAACGCACTCTCAGCCGTTTGATTCACGGAACTATTTCCAAGTCGCGGCATTGCAACCTAACAATCAACATTACTCATCCGGTGGTGGTCGCCAAGACCAAACAGCTCTTCAGTTAGTGTAATATTTGGCTGAAGCATGAAGGGATGATGAGTGAATAAGAACCAGGAGTGG-TTAAGGAATGAGCAAGATGAAGCTAATCCAATGTCATATGTGTGTAATATTTATATATTTATTCGACAAATGTTGTGTCGATTATTTCTACACTTATTTAAGTGTCTTATGTTAATGAGAAATTAATATGTTTAAAGACGT-T-ATTTATGTGCTTAATTTGTTTTAAAGACAACTATGTTAATAAGTG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AT4G18960 (AG)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ATAGCTGAAAATGAGAGGAACAATCCGAGTATAAGTCTAATGCCAGGAGGATCTAACTACGAGCAGCTTATGCCACCACCTCAAACGCAATCTCAACCGTTTGATTCACGGAATTATTTCCAAGTCGCGGCATTGCAACCTAACAATCACCATTACTCATCCGC-G--GGTCGCCAAGACCAAACCGCTCTCCAGTTAGTGTAATATA-GGCTGAAGGA--AATGGCCGG-GAGTGAATAAAAACCAGAATTGGGTTGAGCA---AGCAATATAAAGCTAAT-----G-CAT--GT-T--A-TA--TATATATTTATCCCATGAATGTTGTATC-AGTG-----A-A-TT-TT-A--TG-CTTATGTTGATGTGAAATTAATATCTT-AAAGACATGTCATTAATGTGCTTAATTTGCTTCAAA-ACATCTATGTGTATAAGTG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E-value: 5.11104e-84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g59986.t1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AATGGCTGCCGTAGAAAACAGAA---TGGTGCCGGGAAATCTAAAGAAGCACCTCGCCGTTTCAGTTCGAAACATTCAATGGAGTTACGGAATCTTTTGGTCTGTCTCTGCTTCTCAACCAGGACAGTTGGAATGGGGAGATGGATACTACAATGGAGACATCAAGACGAGGAAGACGGTTCAAGCATCGGAAGTCAAAGCTGACCAGTTGGGTCTTGAGAGAAGTGAGAAGCTTAGAGAGCTTTACGAATCTCTCTCCATAGCCGAATCTTCAACCTC---C-T-G-TG--GT-TCTCAGGTAAGTAGACGGGCTTCCGCCGCTTCTCTCTCTCCGGAAGATCTCACCGACACAGAGTGGTATTACTTAGTATGCATGTCTTTCGTCTTCAGCATTGGTGAAGGACTTCCAGGA-GGAGCGTTAGCGAACGGAGAACCAATATGGCTATGCAATGCTGGTACCGCCGATAGCAAAGTCTTCACTCGCTCTCTTCTTGCTAAAAGTGCTTCGCTTTTCACAGTGGTTTGCTTTCCATTTCTTGGAGGGGTACTTGAGATCGGCACGACCGAACATGTTGCGGAGAACTTAAACGTGATACAATGCGTGAAGACATTGTTCTTTGAAGCTCCT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800"/>
              <a:t>AT5G41315 (GL3)</a:t>
            </a:r>
            <a:endParaRPr b="1"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AATGGCTACCGGACAAAACAGAACAACTGTGCCAGAGAATCTGAAGAAACACCTCGCAGTTTCAGTTCGAAACATTCAATGGAGTTATGGTATCTTTTGGTCTGTCTCTGCTTCTCAGTCTGGAGTTTTAGAATGGGGAGATGGATACTATAATGGAGATATCAAAACGAGGAAGACGATTCAAGCTTCGGAGATCAAAGCTGATCAGCTTGGTCTACGGAGGAGCGAGCAGCTTAGCGAGCTTTACGAGTCTCTCTCCGTCGCTGAATCTTCTTCTTCAGGCGTTGCTGCCGGATCTCAAGTCACCAGACGAGCTTCCGCCGCCGCACTTTCACCGGAAGATCTCGCCGACACCGAGTGGTACTATTTGGTTTGTATGTCTTTCGTCTTCAACATTGGTGAAGGAATGCCTGGACGGA-CGTTTGCAAACGGTGAACCGATATGGTTGTGCAACGCTCATACGGCGGATAGTAAAGTGTTTAGCCGTTCTCTTCTAGCAAAAAGTGCTGCGGTTAAGACAGTGGTTTGCTTCCCGTTCCTTGGAGGAGTCGTTGAGATTGGTACCACAGAACATATTACGGAAGACATGAATGTAATACAATGCGTGAAGACATCATTCCTCGAAGCCCCT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E-value: 1.08503e-125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prediction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Augustus outputs protein sequences as well as the gene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Took the protein sequences of the BLAST matches and put them through NCBI’s conserved domain tool, just to check if there was anything particular that was missing/present in sinapis that was not elsewhere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Since the assembly is not as contiguous as it could be, there are a lot of gaps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Lots of the predicted genes are not complete - BLAST hits might be a bit off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prediction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Genes predicted from the non-contiguous assembly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Transcriptome assemblies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Have tried a few different methods for assembly of a transcriptome: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 Trinity assembler on Zhang 2016 RNA-seq reads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 SPAdesRNA assembler on Zhang 2016 RNA-seq reads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 Aligned the RNA-seq reads to the scaffolds with hisat2, made the transcriptome with stringtie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Transcriptome assemblies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One method of assessing the quality/completeness of a transcriptome assembly is BUSCO (Benchmarking Universal Single-Copy Orthologs)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This is a method of using known genes to measure transcriptome assembly and annotation completeness.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Compares the transcriptome data to a set of single copy orthologs that have been universally conserved among metazoans in single copies.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 would probably expect a relatively high number of duplicated orthologues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3571"/>
            <a:ext cx="9144001" cy="483635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>
            <a:off x="1656850" y="1984575"/>
            <a:ext cx="6973200" cy="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TAIR transcriptome BUSCOs for reference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946775"/>
            <a:ext cx="8520600" cy="39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</a:t>
            </a:r>
            <a:r>
              <a:rPr lang="en-GB"/>
              <a:t>253    Complete BUSCOs (C)   		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226    Complete and single-copy BUSCOs (S)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27    Complete and duplicated BUSCOs (D)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1    Fragmented BUSCOs (F)   		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    1    Missing BUSCOs (M)   		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255    Total BUSCO groups searched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0" y="491600"/>
            <a:ext cx="91440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Finding the stage of trichome initiation on the gynoecium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25" y="1132213"/>
            <a:ext cx="3838751" cy="28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891" y="1172000"/>
            <a:ext cx="3785708" cy="2839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0"/>
          <p:cNvSpPr txBox="1"/>
          <p:nvPr>
            <p:ph idx="1" type="body"/>
          </p:nvPr>
        </p:nvSpPr>
        <p:spPr>
          <a:xfrm>
            <a:off x="311700" y="3841700"/>
            <a:ext cx="85206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1mm flowers - No trichome formation</a:t>
            </a:r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0" l="41809" r="0" t="41860"/>
          <a:stretch/>
        </p:blipFill>
        <p:spPr>
          <a:xfrm>
            <a:off x="355051" y="400575"/>
            <a:ext cx="4216950" cy="3159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4">
            <a:alphaModFix/>
          </a:blip>
          <a:srcRect b="12166" l="57836" r="10437" t="52082"/>
          <a:stretch/>
        </p:blipFill>
        <p:spPr>
          <a:xfrm>
            <a:off x="4633700" y="400575"/>
            <a:ext cx="3738732" cy="315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0" y="4393325"/>
            <a:ext cx="65745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2mm flowers show no signs of trichome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 b="6370" l="63377" r="5427" t="57699"/>
          <a:stretch/>
        </p:blipFill>
        <p:spPr>
          <a:xfrm rot="-5400000">
            <a:off x="248326" y="440647"/>
            <a:ext cx="4065352" cy="351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397775" y="861650"/>
            <a:ext cx="4062100" cy="26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am I doing?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Sinapis alba genome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Looking into Hi-C analysis to see if others have found anything about Chr3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URO CRISPR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Validating </a:t>
            </a:r>
            <a:r>
              <a:rPr i="1" lang="en-GB"/>
              <a:t>sup-5</a:t>
            </a:r>
            <a:r>
              <a:rPr lang="en-GB"/>
              <a:t> microarray lines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3960050"/>
            <a:ext cx="77997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Just over 3mm the trichomes seem to show up</a:t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 rotWithShape="1">
          <a:blip r:embed="rId3">
            <a:alphaModFix/>
          </a:blip>
          <a:srcRect b="13449" l="0" r="13659" t="0"/>
          <a:stretch/>
        </p:blipFill>
        <p:spPr>
          <a:xfrm>
            <a:off x="96100" y="226475"/>
            <a:ext cx="4910848" cy="36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 rotWithShape="1">
          <a:blip r:embed="rId4">
            <a:alphaModFix/>
          </a:blip>
          <a:srcRect b="33227" l="1361" r="0" t="19486"/>
          <a:stretch/>
        </p:blipFill>
        <p:spPr>
          <a:xfrm rot="5400000">
            <a:off x="4434435" y="1430287"/>
            <a:ext cx="3721477" cy="133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8600" y="4514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4mm</a:t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 rotWithShape="1">
          <a:blip r:embed="rId3">
            <a:alphaModFix/>
          </a:blip>
          <a:srcRect b="877" l="27534" r="14189" t="13101"/>
          <a:stretch/>
        </p:blipFill>
        <p:spPr>
          <a:xfrm>
            <a:off x="38600" y="89975"/>
            <a:ext cx="3996452" cy="44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 rotWithShape="1">
          <a:blip r:embed="rId4">
            <a:alphaModFix/>
          </a:blip>
          <a:srcRect b="0" l="0" r="0" t="19445"/>
          <a:stretch/>
        </p:blipFill>
        <p:spPr>
          <a:xfrm rot="5400000">
            <a:off x="3645050" y="968351"/>
            <a:ext cx="4415227" cy="26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193350" y="4649375"/>
            <a:ext cx="80454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5mm</a:t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33302" t="21593"/>
          <a:stretch/>
        </p:blipFill>
        <p:spPr>
          <a:xfrm rot="5400000">
            <a:off x="-270575" y="345925"/>
            <a:ext cx="4574024" cy="403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 rotWithShape="1">
          <a:blip r:embed="rId4">
            <a:alphaModFix/>
          </a:blip>
          <a:srcRect b="0" l="45492" r="0" t="0"/>
          <a:stretch/>
        </p:blipFill>
        <p:spPr>
          <a:xfrm>
            <a:off x="4406125" y="75350"/>
            <a:ext cx="3324288" cy="457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Sinpais</a:t>
            </a:r>
            <a:r>
              <a:rPr lang="en-GB"/>
              <a:t>   Trichomes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sinapis_alba   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sinapis_allionii   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sinapis_arvensis   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sinapis_flexuosa   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sinapis_pubescens    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sinapis_circinata    Yes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Plans for </a:t>
            </a:r>
            <a:r>
              <a:rPr i="1" lang="en-GB"/>
              <a:t>Sinapis alba</a:t>
            </a:r>
            <a:endParaRPr i="1"/>
          </a:p>
        </p:txBody>
      </p:sp>
      <p:sp>
        <p:nvSpPr>
          <p:cNvPr id="208" name="Google Shape;20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Going to try some SEM on the gynoecium to get higher resolution images and see if the trichomes are possibly forming earlier than we see 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Possibly do some rna-seq at the stage just prior to trichome formation to see what genes are involved.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Will probably require a better genome assembly - nanopore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Would need a good comparison for this, ideally a </a:t>
            </a:r>
            <a:r>
              <a:rPr i="1" lang="en-GB"/>
              <a:t>Sinapis</a:t>
            </a:r>
            <a:r>
              <a:rPr lang="en-GB"/>
              <a:t> without trichomes on the </a:t>
            </a:r>
            <a:r>
              <a:rPr lang="en-GB"/>
              <a:t>gynoecium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Learn how best to look into any meaningful differences in the promoters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Promoter analysis</a:t>
            </a:r>
            <a:endParaRPr/>
          </a:p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0" y="473375"/>
            <a:ext cx="3395700" cy="45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Assuming that the trichome phenotype is more likely to be due to differences in the expression/regulation of genes involved in trichome formation, tried to find motifs/sequences that might be missing or cause this.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GB" sz="1500"/>
              <a:t>Took 1500bp upstream of the genes (</a:t>
            </a:r>
            <a:r>
              <a:rPr i="1" lang="en-GB" sz="1500"/>
              <a:t>Brassica oleracea, Arabidopsis thaliana </a:t>
            </a:r>
            <a:r>
              <a:rPr lang="en-GB" sz="1500"/>
              <a:t>and </a:t>
            </a:r>
            <a:r>
              <a:rPr i="1" lang="en-GB" sz="1500"/>
              <a:t>Sinapis alba) </a:t>
            </a:r>
            <a:r>
              <a:rPr lang="en-GB" sz="1500"/>
              <a:t>as the promoter region but not sure the best way to go about it.</a:t>
            </a:r>
            <a:endParaRPr sz="1500"/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625" y="150813"/>
            <a:ext cx="5734324" cy="50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URO CRISPR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Transformation was successful, got some red-ish seeds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Planted and sequencing for deletions - none just yet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Growing </a:t>
            </a:r>
            <a:r>
              <a:rPr i="1" lang="en-GB"/>
              <a:t>sup-5</a:t>
            </a:r>
            <a:r>
              <a:rPr lang="en-GB"/>
              <a:t> to do a dip and hopefully get a double mutant - could be interesting to see if </a:t>
            </a:r>
            <a:r>
              <a:rPr i="1" lang="en-GB"/>
              <a:t>URO</a:t>
            </a:r>
            <a:r>
              <a:rPr lang="en-GB"/>
              <a:t> upregulation in the </a:t>
            </a:r>
            <a:r>
              <a:rPr i="1" lang="en-GB"/>
              <a:t>sup-5</a:t>
            </a:r>
            <a:r>
              <a:rPr lang="en-GB"/>
              <a:t> is a compensatory/redundant function - will do with </a:t>
            </a:r>
            <a:r>
              <a:rPr i="1" lang="en-GB"/>
              <a:t>sup-1 </a:t>
            </a:r>
            <a:r>
              <a:rPr lang="en-GB"/>
              <a:t>too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Because of the close proximity trying to cross the mutants would be difficult</a:t>
            </a:r>
            <a:endParaRPr/>
          </a:p>
        </p:txBody>
      </p:sp>
      <p:pic>
        <p:nvPicPr>
          <p:cNvPr id="222" name="Google Shape;2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50" y="3206825"/>
            <a:ext cx="5288150" cy="19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SUP</a:t>
            </a:r>
            <a:r>
              <a:rPr lang="en-GB"/>
              <a:t> recap</a:t>
            </a:r>
            <a:endParaRPr/>
          </a:p>
        </p:txBody>
      </p:sp>
      <p:sp>
        <p:nvSpPr>
          <p:cNvPr id="228" name="Google Shape;22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Found that there were lots of DEGs on chromosome 3 from Darragh and Andrea’s microarray data - FIS </a:t>
            </a:r>
            <a:r>
              <a:rPr i="1" lang="en-GB"/>
              <a:t>sup-5</a:t>
            </a:r>
            <a:r>
              <a:rPr lang="en-GB"/>
              <a:t> +/- was used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Saw that Hi-C data from Weigel lab showed a disproportionate number of loci interactions on chromosome 3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 b="5695" l="0" r="7278" t="3469"/>
          <a:stretch/>
        </p:blipFill>
        <p:spPr>
          <a:xfrm>
            <a:off x="145650" y="345925"/>
            <a:ext cx="7765323" cy="4023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/>
          <p:nvPr/>
        </p:nvSpPr>
        <p:spPr>
          <a:xfrm>
            <a:off x="400200" y="1954925"/>
            <a:ext cx="3842046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0"/>
          <p:cNvSpPr/>
          <p:nvPr/>
        </p:nvSpPr>
        <p:spPr>
          <a:xfrm>
            <a:off x="4242250" y="1954925"/>
            <a:ext cx="3614112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b="7037" l="0" r="6838" t="0"/>
          <a:stretch/>
        </p:blipFill>
        <p:spPr>
          <a:xfrm>
            <a:off x="136550" y="132825"/>
            <a:ext cx="8404626" cy="450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/>
          <p:nvPr/>
        </p:nvSpPr>
        <p:spPr>
          <a:xfrm>
            <a:off x="281850" y="2200700"/>
            <a:ext cx="3095550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1"/>
          <p:cNvSpPr/>
          <p:nvPr/>
        </p:nvSpPr>
        <p:spPr>
          <a:xfrm>
            <a:off x="3377400" y="2200700"/>
            <a:ext cx="5061582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Sinapis alba assembly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Assembled contigs with SPAdes assembler using the JOIGenomics reads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Comparing it to another assembly made with SOAPdenovo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Have found some homologs for genes involved in trichome formation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3505"/>
            <a:ext cx="9143999" cy="98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2"/>
          <p:cNvPicPr preferRelativeResize="0"/>
          <p:nvPr/>
        </p:nvPicPr>
        <p:blipFill rotWithShape="1">
          <a:blip r:embed="rId3">
            <a:alphaModFix/>
          </a:blip>
          <a:srcRect b="6611" l="0" r="25628" t="0"/>
          <a:stretch/>
        </p:blipFill>
        <p:spPr>
          <a:xfrm>
            <a:off x="762163" y="82775"/>
            <a:ext cx="7619675" cy="506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2"/>
          <p:cNvSpPr/>
          <p:nvPr/>
        </p:nvSpPr>
        <p:spPr>
          <a:xfrm>
            <a:off x="1008125" y="1417800"/>
            <a:ext cx="4290138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42"/>
          <p:cNvSpPr/>
          <p:nvPr/>
        </p:nvSpPr>
        <p:spPr>
          <a:xfrm>
            <a:off x="5298276" y="1417800"/>
            <a:ext cx="3181518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 rotWithShape="1">
          <a:blip r:embed="rId3">
            <a:alphaModFix/>
          </a:blip>
          <a:srcRect b="5294" l="0" r="6820" t="0"/>
          <a:stretch/>
        </p:blipFill>
        <p:spPr>
          <a:xfrm>
            <a:off x="0" y="153575"/>
            <a:ext cx="8520598" cy="458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/>
          <p:nvPr/>
        </p:nvSpPr>
        <p:spPr>
          <a:xfrm>
            <a:off x="311700" y="1802525"/>
            <a:ext cx="2674242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3"/>
          <p:cNvSpPr/>
          <p:nvPr/>
        </p:nvSpPr>
        <p:spPr>
          <a:xfrm>
            <a:off x="2985950" y="1802525"/>
            <a:ext cx="5443902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 b="5855" l="0" r="7706" t="0"/>
          <a:stretch/>
        </p:blipFill>
        <p:spPr>
          <a:xfrm>
            <a:off x="-54625" y="153575"/>
            <a:ext cx="8438974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/>
          <p:nvPr/>
        </p:nvSpPr>
        <p:spPr>
          <a:xfrm>
            <a:off x="273100" y="1429275"/>
            <a:ext cx="3969162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4242250" y="1429275"/>
            <a:ext cx="4142124" cy="191160"/>
          </a:xfrm>
          <a:prstGeom prst="flowChartTerminator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5361975" y="236700"/>
            <a:ext cx="3470400" cy="18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/>
              <a:t>sup-1</a:t>
            </a:r>
            <a:r>
              <a:rPr lang="en-GB" sz="2000"/>
              <a:t>: Nonsense mutation at amino acid 22*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/>
              <a:t>s</a:t>
            </a:r>
            <a:r>
              <a:rPr i="1" lang="en-GB" sz="2000"/>
              <a:t>up-5: </a:t>
            </a:r>
            <a:r>
              <a:rPr lang="en-GB" sz="2000"/>
              <a:t>Deletion starting before the ATG, from –46 to + 568 (614 nucleotides)</a:t>
            </a:r>
            <a:endParaRPr sz="2000"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4333275" cy="18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24164"/>
            <a:ext cx="9144001" cy="192437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/>
          <p:nvPr/>
        </p:nvSpPr>
        <p:spPr>
          <a:xfrm>
            <a:off x="0" y="4426125"/>
            <a:ext cx="8648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SUP </a:t>
            </a:r>
            <a:r>
              <a:rPr lang="en-GB"/>
              <a:t>full length genomic sequence - Blue = CDS, Red = Beginning and end of deletion, Yellow = Site of the </a:t>
            </a:r>
            <a:r>
              <a:rPr i="1" lang="en-GB"/>
              <a:t>sup-1 </a:t>
            </a:r>
            <a:r>
              <a:rPr lang="en-GB"/>
              <a:t>missense mutation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sup-5 </a:t>
            </a:r>
            <a:r>
              <a:rPr lang="en-GB"/>
              <a:t>microarray results validation</a:t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Going to compare the DEGs of </a:t>
            </a:r>
            <a:r>
              <a:rPr i="1" lang="en-GB"/>
              <a:t>sup-5</a:t>
            </a:r>
            <a:r>
              <a:rPr lang="en-GB"/>
              <a:t> and </a:t>
            </a:r>
            <a:r>
              <a:rPr i="1" lang="en-GB"/>
              <a:t>sup-1</a:t>
            </a:r>
            <a:r>
              <a:rPr lang="en-GB"/>
              <a:t> to check if the </a:t>
            </a:r>
            <a:r>
              <a:rPr i="1" lang="en-GB"/>
              <a:t>sup-5</a:t>
            </a:r>
            <a:r>
              <a:rPr lang="en-GB"/>
              <a:t> deletion is really the cause for all of the DEGs in Chr3 in the microarray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Need to isolate/generate some lines to do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FIS </a:t>
            </a:r>
            <a:r>
              <a:rPr i="1" lang="en-GB"/>
              <a:t>sup-5</a:t>
            </a:r>
            <a:r>
              <a:rPr lang="en-GB"/>
              <a:t> +/- is in the seed stock and growing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Need to cross </a:t>
            </a:r>
            <a:r>
              <a:rPr i="1" lang="en-GB"/>
              <a:t>sup-1</a:t>
            </a:r>
            <a:r>
              <a:rPr lang="en-GB"/>
              <a:t> into the floral induction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If we see similar differential expression of genes on chromosome 3 in </a:t>
            </a:r>
            <a:r>
              <a:rPr i="1" lang="en-GB"/>
              <a:t>sup-5 </a:t>
            </a:r>
            <a:r>
              <a:rPr lang="en-GB"/>
              <a:t>and </a:t>
            </a:r>
            <a:r>
              <a:rPr i="1" lang="en-GB"/>
              <a:t>sup-1</a:t>
            </a:r>
            <a:r>
              <a:rPr lang="en-GB"/>
              <a:t> then SUP is having a large affect on the expression of surrounding genes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If the differential expression of genes on chromosome 3 is not seen in </a:t>
            </a:r>
            <a:r>
              <a:rPr i="1" lang="en-GB"/>
              <a:t>sup-1</a:t>
            </a:r>
            <a:r>
              <a:rPr lang="en-GB"/>
              <a:t> then we can assume that the large deletion in </a:t>
            </a:r>
            <a:r>
              <a:rPr i="1" lang="en-GB"/>
              <a:t>sup-5</a:t>
            </a:r>
            <a:r>
              <a:rPr lang="en-GB"/>
              <a:t> is the cause,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Hi-C analysis pipeline</a:t>
            </a:r>
            <a:endParaRPr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7616050" y="1152475"/>
            <a:ext cx="15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Started off very well</a:t>
            </a:r>
            <a:endParaRPr/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152475"/>
            <a:ext cx="7446477" cy="44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Hi-C analysis pipeline</a:t>
            </a:r>
            <a:endParaRPr/>
          </a:p>
        </p:txBody>
      </p:sp>
      <p:sp>
        <p:nvSpPr>
          <p:cNvPr id="298" name="Google Shape;29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Because it is a new technique, there is still some debate as to the best way to map, normalize and interpret the data.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Used a program called HiCUP which uses iterative mapping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Fed the resulting mapped files into a program called GotHiC and FitHiC2 to check different normalization strategies.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GotHiC uses a binomial method that takes into account the probability of the pairing against random ligation and the distance between the two loci that are </a:t>
            </a:r>
            <a:r>
              <a:rPr lang="en-GB"/>
              <a:t>mapping together - unclear if this is the best option.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Comparing to weigel reads</a:t>
            </a:r>
            <a:endParaRPr/>
          </a:p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0" y="460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Check if we see the same enrichment of intrachromosomal interactions on chromosome 3 that was in their data - &gt;50% of the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Looking at the interactions given out by GotHIC and fitHIC2, there was no enrichment of interactions at chromosome 3 - frequency of interactions was proportional to the size of the chromosome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750" y="2103778"/>
            <a:ext cx="4892649" cy="30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Comparing to Weigel Reads</a:t>
            </a:r>
            <a:endParaRPr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Thought that it might be the way that they called loops instead of interactions.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Could not figure out their method and scripts were not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Used ‘cLoops’ (Yaqiang, 2020) to call loops - not just interactions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366325" y="0"/>
            <a:ext cx="8520600" cy="8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Weigel loops called								cLoops loops called</a:t>
            </a:r>
            <a:endParaRPr/>
          </a:p>
        </p:txBody>
      </p:sp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4575"/>
            <a:ext cx="4168726" cy="30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530" y="1984575"/>
            <a:ext cx="4343469" cy="316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/>
              <a:t>Sinapis alba </a:t>
            </a:r>
            <a:r>
              <a:rPr lang="en-GB"/>
              <a:t>assembly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Used Augustus and Snap gene prediction to identify CDSs in the SPAdes and SOAPdenovo assembly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BLASTn search of those CDSs to the TAIR blast database with strict parameters</a:t>
            </a:r>
            <a:endParaRPr sz="850">
              <a:solidFill>
                <a:srgbClr val="99AEB8"/>
              </a:solidFill>
              <a:highlight>
                <a:srgbClr val="202A2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Found homologues for some trichome-related genes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Matches were found between assemblies and predictions too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205100" y="7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Distribution of the interactions according to GotHIC</a:t>
            </a:r>
            <a:endParaRPr/>
          </a:p>
        </p:txBody>
      </p:sp>
      <p:pic>
        <p:nvPicPr>
          <p:cNvPr id="324" name="Google Shape;324;p52"/>
          <p:cNvPicPr preferRelativeResize="0"/>
          <p:nvPr/>
        </p:nvPicPr>
        <p:blipFill rotWithShape="1">
          <a:blip r:embed="rId3">
            <a:alphaModFix/>
          </a:blip>
          <a:srcRect b="1396" l="0" r="2028" t="7908"/>
          <a:stretch/>
        </p:blipFill>
        <p:spPr>
          <a:xfrm>
            <a:off x="0" y="650525"/>
            <a:ext cx="7392077" cy="4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Hi-C conclusion</a:t>
            </a:r>
            <a:endParaRPr/>
          </a:p>
        </p:txBody>
      </p:sp>
      <p:sp>
        <p:nvSpPr>
          <p:cNvPr id="330" name="Google Shape;330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-GB" sz="2000">
                <a:solidFill>
                  <a:schemeClr val="dk1"/>
                </a:solidFill>
              </a:rPr>
              <a:t>Results in the Weigel paper were probably an artefact of their analysis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GB" sz="2000">
                <a:solidFill>
                  <a:schemeClr val="dk1"/>
                </a:solidFill>
              </a:rPr>
              <a:t>Was one of the first Hi-C papers in Arabidopsis and there was very little software available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-GB" sz="2000">
                <a:solidFill>
                  <a:schemeClr val="dk1"/>
                </a:solidFill>
              </a:rPr>
              <a:t>Not worth looking into too much until the microarray results are validated.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445025"/>
            <a:ext cx="4527001" cy="452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Used a program called kmergenie which was able to really quickly check the abundance of each kmer in the reads - other programs took a lot longer to do this.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The recommended kmer is based on the idea that the best choice of k is the one that provides the most distinct non-erroneous (genomic) k-mers to the assembler.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</a:rPr>
              <a:t>Recommended kmer length for de-bruijn graph assembly: 59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400">
                <a:solidFill>
                  <a:schemeClr val="dk1"/>
                </a:solidFill>
              </a:rPr>
              <a:t>Estimated genome size: 358631419 </a:t>
            </a:r>
            <a:r>
              <a:rPr lang="en-GB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Kmer selection</a:t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191175" y="4233150"/>
            <a:ext cx="72555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Informed and automated k-mer size selection for genome assembly, 2013</a:t>
            </a:r>
            <a:r>
              <a:rPr lang="en-GB" sz="600">
                <a:solidFill>
                  <a:schemeClr val="dk1"/>
                </a:solidFill>
              </a:rPr>
              <a:t>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dk1"/>
                </a:solidFill>
              </a:rPr>
              <a:t>			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dk1"/>
                </a:solidFill>
              </a:rPr>
              <a:t>		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dk1"/>
                </a:solidFill>
              </a:rPr>
              <a:t>	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dk1"/>
                </a:solidFill>
              </a:rPr>
              <a:t>	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600">
                <a:solidFill>
                  <a:schemeClr val="dk1"/>
                </a:solidFill>
              </a:rPr>
              <a:t>		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dk1"/>
                </a:solidFill>
              </a:rPr>
              <a:t>	 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Improvements from before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0" y="469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Used RagTag to assemble scaffolds from the contigs based on the structure of </a:t>
            </a:r>
            <a:r>
              <a:rPr i="1" lang="en-GB"/>
              <a:t>Brassica</a:t>
            </a:r>
            <a:r>
              <a:rPr lang="en-GB"/>
              <a:t> </a:t>
            </a:r>
            <a:r>
              <a:rPr i="1" lang="en-GB"/>
              <a:t>oleracea </a:t>
            </a:r>
            <a:r>
              <a:rPr lang="en-GB"/>
              <a:t>chromosomes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Having these scaffolds could hopefully produce better gene predictions (no longer limited by as many gaps created by contigs)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Re-did the gene prediction for these new scaffolds - might get some hits from regions that were not contiguous before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25" y="2476625"/>
            <a:ext cx="6163098" cy="262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RagTag Scaffolds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Used the </a:t>
            </a:r>
            <a:r>
              <a:rPr i="1" lang="en-GB"/>
              <a:t>Brassica oleracea </a:t>
            </a:r>
            <a:r>
              <a:rPr lang="en-GB"/>
              <a:t>genome as the reference genome for the scaffolding/alignment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Currently doing the same for </a:t>
            </a:r>
            <a:r>
              <a:rPr i="1" lang="en-GB"/>
              <a:t>Brassica rapa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SOAPdenovo2 assembly performed best with the ragtag program -&gt; biggest reduction in number of sequences i.e most contiguous assembly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99AEB8"/>
                </a:solidFill>
                <a:highlight>
                  <a:srgbClr val="FFFF00"/>
                </a:highlight>
              </a:rPr>
              <a:t>SOAP_denovo_genomic_assembly = 382969</a:t>
            </a:r>
            <a:endParaRPr sz="1550">
              <a:solidFill>
                <a:srgbClr val="99AEB8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99AEB8"/>
                </a:solidFill>
                <a:highlight>
                  <a:srgbClr val="FFFF00"/>
                </a:highlight>
              </a:rPr>
              <a:t>SOAP_ragtag_sinapis_scaffolds = 192813</a:t>
            </a:r>
            <a:endParaRPr sz="1550">
              <a:solidFill>
                <a:srgbClr val="99AEB8"/>
              </a:solidFill>
              <a:highlight>
                <a:srgbClr val="FFFF00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99AEB8"/>
                </a:solidFill>
              </a:rPr>
              <a:t>SPAdes_scaffolds.fa = 357870</a:t>
            </a:r>
            <a:endParaRPr sz="1550">
              <a:solidFill>
                <a:srgbClr val="99AEB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99AEB8"/>
                </a:solidFill>
              </a:rPr>
              <a:t>SPAdes_genomic_sinapis_ragtag_scaffolds = 288502</a:t>
            </a:r>
            <a:endParaRPr sz="1550">
              <a:solidFill>
                <a:srgbClr val="99AEB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99AEB8"/>
                </a:solidFill>
              </a:rPr>
              <a:t>SPAdes_scaffolds.fa = 357870</a:t>
            </a:r>
            <a:endParaRPr sz="1550">
              <a:solidFill>
                <a:srgbClr val="99AEB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50">
                <a:solidFill>
                  <a:srgbClr val="99AEB8"/>
                </a:solidFill>
              </a:rPr>
              <a:t>SPAdes59mer_genomic_sinapis_ragtag_scaffolds = 148251</a:t>
            </a:r>
            <a:endParaRPr sz="1550">
              <a:solidFill>
                <a:srgbClr val="99AEB8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Comparing the assemblies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Initially I had assumed that the scaffolded SOAPdenovo assembly was best, then I ran the SPAdes assembler with the k=59 and it seemed a lot better, both had much better N50s and overall length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Used Quast to evaluate the quality of the assemblies</a:t>
            </a:r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0" y="4224050"/>
            <a:ext cx="53802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Seems that SOAPdenovo2 with the default settings worked best.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31050"/>
            <a:ext cx="9144000" cy="22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/>
          <p:nvPr/>
        </p:nvSpPr>
        <p:spPr>
          <a:xfrm>
            <a:off x="5953725" y="2904025"/>
            <a:ext cx="1957200" cy="207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Gene Prediction	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Used an ab initio gene prediction program called Augustus initially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Very easily generated predicted genes based on the arabidopsis genome, currently trying to train it on the </a:t>
            </a:r>
            <a:r>
              <a:rPr i="1" lang="en-GB"/>
              <a:t>Brassica oleracea </a:t>
            </a:r>
            <a:r>
              <a:rPr lang="en-GB"/>
              <a:t>genome - not sure if this is necessary just yet.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Also used a gene predictor called Snap and got similar results and BLAST hits, but stuck with the Augustus gene prediction because of their output was much more detailed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